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3" r:id="rId5"/>
    <p:sldId id="264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6804248" cy="577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5076" y="1052736"/>
            <a:ext cx="53823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Общество с ограниченной ответственностью  </a:t>
            </a: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1100" b="1" dirty="0" err="1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СибирьТранс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630007, </a:t>
            </a:r>
            <a:r>
              <a:rPr lang="en-US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 </a:t>
            </a: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Новосибирск,</a:t>
            </a:r>
            <a:r>
              <a:rPr lang="en-US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ул.</a:t>
            </a:r>
            <a:r>
              <a:rPr lang="en-US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Спартака,</a:t>
            </a:r>
            <a:r>
              <a:rPr lang="en-US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12/1 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 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ИНН 5405955382, КПП 540</a:t>
            </a:r>
            <a:r>
              <a:rPr lang="en-US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01001, </a:t>
            </a:r>
            <a:endParaRPr lang="en-US" sz="1100" b="1" dirty="0" smtClean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ОГРН 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1155476036704, ОКПО 52853410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Р/с 40702810004000001989 </a:t>
            </a:r>
            <a:endParaRPr lang="en-US" sz="1100" b="1" dirty="0" smtClean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1100" b="1" dirty="0" err="1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БАНКе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«ЛЕВОБЕРЕЖНЫЙ» </a:t>
            </a: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ОАО) г. Новосибирск,  </a:t>
            </a:r>
            <a:endParaRPr lang="en-US" sz="1100" b="1" dirty="0" smtClean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К/с 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30101810100000000850 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Тел. (383) 3358555 т/факс: (383) 3358555, тел. 8 800 </a:t>
            </a: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77-55-44-1, 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</a:t>
            </a:r>
            <a:r>
              <a:rPr lang="en-US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mail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en-US" sz="1100" b="1" dirty="0" err="1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sibirtrans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@</a:t>
            </a:r>
            <a:r>
              <a:rPr lang="en-US" sz="1100" b="1" dirty="0" err="1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sibirtrans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en-US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com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en-US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www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en-US" sz="1100" b="1" dirty="0" err="1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sibirtrans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en-US" sz="1100" b="1" dirty="0" err="1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ru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</a:t>
            </a: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/>
                <a:ea typeface="Times New Roman"/>
                <a:cs typeface="Calibri"/>
              </a:rPr>
              <a:t>   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72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8" name="Прямоугольник 7"/>
          <p:cNvSpPr/>
          <p:nvPr/>
        </p:nvSpPr>
        <p:spPr>
          <a:xfrm>
            <a:off x="151034" y="2276872"/>
            <a:ext cx="381642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1100" b="1" dirty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0000" algn="just">
              <a:spcAft>
                <a:spcPts val="0"/>
              </a:spcAft>
            </a:pPr>
            <a:endParaRPr lang="en-US" sz="1100" b="1" dirty="0" smtClean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0000" algn="just">
              <a:spcAft>
                <a:spcPts val="0"/>
              </a:spcAft>
            </a:pP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Группа компаний «Сибирь Транс» является членом торгово-промышленной палаты, имеет прочные деловые связи с ОАО «РЖД», морскими портами и линиями, крупными экспедиторскими компаниями в России и за </a:t>
            </a: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рубежом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1034" y="223180"/>
            <a:ext cx="6804025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51034" y="845015"/>
            <a:ext cx="593313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ctr">
              <a:spcAft>
                <a:spcPts val="0"/>
              </a:spcAft>
            </a:pP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СПРАВОЧНАЯ ИНФОРМАЦИЯ</a:t>
            </a:r>
            <a:endParaRPr lang="en-US" sz="1100" b="1" dirty="0" smtClean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0000" algn="just">
              <a:spcAft>
                <a:spcPts val="0"/>
              </a:spcAft>
            </a:pP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ГК 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1100" b="1" dirty="0" err="1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СибирьТранс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 существует на рынке транспортных перевозок 20 лет.</a:t>
            </a:r>
            <a:endParaRPr lang="en-US" sz="1100" b="1" dirty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данный момент мы оперируем собственным и арендованным парком оборудования:</a:t>
            </a: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собственные контейнера 20 фут – 1000 шт.</a:t>
            </a:r>
            <a:endParaRPr lang="en-US" sz="1100" b="1" dirty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собственный автотранспорт, </a:t>
            </a:r>
            <a:r>
              <a:rPr lang="ru-RU" sz="1100" b="1" dirty="0" err="1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еврофуры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контейнеровозы – 40 шт.</a:t>
            </a:r>
            <a:endParaRPr lang="en-US" sz="1100" b="1" dirty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Tx/>
              <a:buChar char="-"/>
            </a:pP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собственные </a:t>
            </a:r>
            <a:r>
              <a:rPr lang="ru-RU" sz="1100" b="1" dirty="0" err="1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фитинговые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платформы – 100 шт.</a:t>
            </a:r>
            <a:endParaRPr lang="en-US" sz="1100" b="1" dirty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1034" y="1892151"/>
            <a:ext cx="49970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>
              <a:spcAft>
                <a:spcPts val="0"/>
              </a:spcAft>
            </a:pP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Филиальная сеть компании включает в себя представительства в Москве, Тобольске, Новосибирске, Иркутске, Усть-Куте, Хабаровске, Владивостоке, Якутске, Магадане, Сахалине и Петропавловске-Камчатском. Обособленное подразделение в Пекине и Гонконге.</a:t>
            </a:r>
            <a:endParaRPr lang="en-US" sz="1100" b="1" dirty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68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Прямоугольник 4"/>
          <p:cNvSpPr/>
          <p:nvPr/>
        </p:nvSpPr>
        <p:spPr>
          <a:xfrm>
            <a:off x="15232" y="956341"/>
            <a:ext cx="42687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КЛЮЧЕВОЕ НАПРАВЛЕНИЕ ЛОГИСТИКИ ГК «СИБИРЬТРАНС» — ПЕРЕВОЗКИ ГРУЗА В ЯКУТИЮ!</a:t>
            </a:r>
          </a:p>
          <a:p>
            <a:pPr indent="450000" algn="just">
              <a:spcAft>
                <a:spcPts val="0"/>
              </a:spcAft>
            </a:pP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ru-RU" sz="1100" b="1" dirty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0000" algn="just">
              <a:spcAft>
                <a:spcPts val="0"/>
              </a:spcAft>
            </a:pP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Наличие филиалов со складами в Москве, Новосибирске, Владивостоке и Якутске позволяют обеспечить полный комплекс транспортно-экспедиционного обслуживания по доставке груза в Якутск.</a:t>
            </a:r>
          </a:p>
          <a:p>
            <a:pPr indent="450000" algn="just">
              <a:spcAft>
                <a:spcPts val="0"/>
              </a:spcAft>
            </a:pP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 1 кг до 1000 </a:t>
            </a:r>
            <a:r>
              <a:rPr lang="ru-RU" sz="1100" b="1" dirty="0" err="1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тн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— мы предложим оптимальный способ доставки для любой партии груза из любого города РФ</a:t>
            </a: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en-US" sz="1100" b="1" dirty="0" smtClean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0000" algn="just">
              <a:spcAft>
                <a:spcPts val="0"/>
              </a:spcAft>
            </a:pPr>
            <a:endParaRPr lang="ru-RU" sz="1100" b="1" dirty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0000" algn="just">
              <a:spcAft>
                <a:spcPts val="0"/>
              </a:spcAft>
            </a:pP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Наш профессиональный подход и знание всех тонкостей сложной северной логистики дает Вам возможность доставить груз своему получателю в самые отдаленные места Республики Саха.</a:t>
            </a:r>
          </a:p>
          <a:p>
            <a:pPr indent="450000" algn="just">
              <a:spcAft>
                <a:spcPts val="0"/>
              </a:spcAft>
            </a:pP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ГК «</a:t>
            </a:r>
            <a:r>
              <a:rPr lang="ru-RU" sz="1100" b="1" dirty="0" err="1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СибирьТранс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 — это удобно</a:t>
            </a: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!</a:t>
            </a:r>
            <a:endParaRPr lang="en-US" sz="1100" b="1" dirty="0" smtClean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0000" algn="just">
              <a:spcAft>
                <a:spcPts val="0"/>
              </a:spcAft>
            </a:pPr>
            <a:endParaRPr lang="ru-RU" sz="1100" b="1" dirty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1034" y="223180"/>
            <a:ext cx="6804025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626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Прямоугольник 4"/>
          <p:cNvSpPr/>
          <p:nvPr/>
        </p:nvSpPr>
        <p:spPr>
          <a:xfrm>
            <a:off x="185330" y="980728"/>
            <a:ext cx="4572000" cy="229293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000" algn="just">
              <a:spcAft>
                <a:spcPts val="0"/>
              </a:spcAft>
            </a:pP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ПЕРЕВОЗКА ГРУЗА НА МЕСТОРОЖДЕНИЯ ЯКУТИИ</a:t>
            </a:r>
            <a:endParaRPr lang="en-US" sz="1100" b="1" dirty="0" smtClean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0000" algn="just">
              <a:spcAft>
                <a:spcPts val="0"/>
              </a:spcAft>
            </a:pPr>
            <a:endParaRPr lang="ru-RU" sz="1100" b="1" dirty="0" smtClean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0000" algn="just">
              <a:spcAft>
                <a:spcPts val="0"/>
              </a:spcAft>
            </a:pP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Республика 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Саха богата залежами полезных ископаемых – золото, серебро, сурьма, нефть, газ, алмазы, уголь и др. Организация доставки непосредственно на месторождения связана со многими факторами – сложные погодные условия, труднопроходимые маршруты, ярко выраженный сезонный фактор. </a:t>
            </a:r>
          </a:p>
          <a:p>
            <a:pPr indent="450000" algn="just">
              <a:spcAft>
                <a:spcPts val="0"/>
              </a:spcAft>
            </a:pP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Для перевозки мы используем парк автомобильного транспорта – «вездеходы» с колесной формулой «6*6» в количестве более 100 единиц, </a:t>
            </a:r>
            <a:r>
              <a:rPr lang="ru-RU" sz="1100" b="1" dirty="0" err="1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автотралы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 повышенной проходимостью более 20 единиц. </a:t>
            </a:r>
            <a:endParaRPr lang="en-US" sz="1100" b="1" dirty="0" smtClean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0000" algn="just">
              <a:spcAft>
                <a:spcPts val="0"/>
              </a:spcAft>
            </a:pP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ГК 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1100" b="1" dirty="0" err="1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СибирьТранс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 более 5 лет обеспечивает завоз необходимого груза на следующие месторождения: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1034" y="223180"/>
            <a:ext cx="6804025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61061" y="5115984"/>
            <a:ext cx="1247882" cy="7719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Прииск </a:t>
            </a:r>
            <a:r>
              <a:rPr lang="ru-RU" sz="1100" b="1" dirty="0" err="1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Маят</a:t>
            </a:r>
            <a:endParaRPr lang="ru-RU" sz="1100" b="1" dirty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50763" y="3297301"/>
            <a:ext cx="1214464" cy="79208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Прииск</a:t>
            </a:r>
          </a:p>
          <a:p>
            <a:pPr algn="ctr"/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Молодо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544190" y="4195261"/>
            <a:ext cx="1227610" cy="78688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«Прогноз»</a:t>
            </a:r>
          </a:p>
          <a:p>
            <a:pPr algn="ctr"/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ru-RU" sz="1100" b="1" dirty="0" err="1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Эндыбал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62681" y="4195261"/>
            <a:ext cx="1246262" cy="7844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Средне-</a:t>
            </a:r>
            <a:r>
              <a:rPr lang="ru-RU" sz="1100" b="1" dirty="0" err="1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Ботуобинское</a:t>
            </a:r>
            <a:endParaRPr lang="ru-RU" sz="1100" b="1" dirty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29040" y="5115984"/>
            <a:ext cx="1257909" cy="7719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 err="1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Нежданинское</a:t>
            </a:r>
            <a:endParaRPr lang="ru-RU" sz="1100" b="1" dirty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1450" y="3297301"/>
            <a:ext cx="1228725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 err="1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Нерюнгринское</a:t>
            </a:r>
            <a:endParaRPr lang="ru-RU" sz="1100" b="1" dirty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2681" y="5939775"/>
            <a:ext cx="1246262" cy="7920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 err="1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Сентачан</a:t>
            </a:r>
            <a:endParaRPr lang="ru-RU" sz="1100" b="1" dirty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29040" y="5962289"/>
            <a:ext cx="1257909" cy="76957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 err="1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Сарылах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-Сурьма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652120" y="5301208"/>
            <a:ext cx="3168352" cy="10346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ГК «СИБИРЬТРАНС» - ПРОФЕССИОНАЛЬНАЯ ЛОГИСТИКА В ТРУДНОДОСТУПНЫЕ МЕСТА РЕСПУБЛИКИ САХА</a:t>
            </a:r>
            <a:endParaRPr lang="ru-RU" sz="1100" b="1" dirty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1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330" y="980728"/>
            <a:ext cx="870715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ctr">
              <a:spcAft>
                <a:spcPts val="0"/>
              </a:spcAft>
            </a:pP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СЕВЕРНЫЙ МОРСКОЙ ПУТЬ (СМП) — ВАЖНЕЙШАЯ ТРАНСПОРТНАЯ АРТЕРИЯ ДЛЯ СНАБЖЕНИЯ СЕВЕРНЫХ РАЙОНОВ ЯКУТИИ.</a:t>
            </a:r>
            <a:endParaRPr lang="en-US" sz="1100" b="1" dirty="0" smtClean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0000" algn="ctr">
              <a:spcAft>
                <a:spcPts val="0"/>
              </a:spcAft>
            </a:pPr>
            <a:endParaRPr lang="en-US" sz="1100" b="1" dirty="0" smtClean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0000" algn="just">
              <a:spcAft>
                <a:spcPts val="0"/>
              </a:spcAft>
            </a:pP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ГК </a:t>
            </a:r>
            <a:r>
              <a:rPr lang="ru-RU" sz="1100" b="1" dirty="0" err="1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СибирьТранс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может организовать вам доставку груза в Якутию через СМП, используя партнеров в ключевых портах погрузки -  Архангельск, Владивосток, Находка. </a:t>
            </a:r>
            <a:endParaRPr lang="en-US" sz="1100" b="1" dirty="0" smtClean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0000" algn="just">
              <a:spcAft>
                <a:spcPts val="0"/>
              </a:spcAft>
            </a:pP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Наши 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специалисты готовы взять на себя полный комплекс услуг, начиная от приема груза на терминалах, оформления необходимой документации, фрахтования судов, заканчивая доставкой груза непосредственно на место. </a:t>
            </a:r>
            <a:endParaRPr lang="en-US" sz="1100" b="1" dirty="0" smtClean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0000" algn="just">
              <a:spcAft>
                <a:spcPts val="0"/>
              </a:spcAft>
            </a:pP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ГК </a:t>
            </a:r>
            <a:r>
              <a:rPr lang="ru-RU" sz="1100" b="1" dirty="0" err="1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СибирьТранс</a:t>
            </a:r>
            <a:r>
              <a:rPr lang="ru-RU" sz="1100" b="1" dirty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— это удобно</a:t>
            </a:r>
            <a:r>
              <a:rPr lang="ru-RU" sz="11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!</a:t>
            </a:r>
            <a:endParaRPr lang="ru-RU" sz="1100" b="1" dirty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1034" y="223180"/>
            <a:ext cx="9101486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kulikova\Desktop\Календарь\авто\море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0817" y="2564904"/>
            <a:ext cx="6156176" cy="41814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6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72623" y="965935"/>
            <a:ext cx="505830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>
              <a:spcAft>
                <a:spcPts val="0"/>
              </a:spcAft>
            </a:pPr>
            <a:r>
              <a:rPr lang="ru-RU" sz="2400" b="1" dirty="0" smtClean="0">
                <a:solidFill>
                  <a:srgbClr val="273A8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НАМИ УЖЕ РАБОТАЮТ!</a:t>
            </a:r>
            <a:endParaRPr lang="en-US" sz="2400" b="1" dirty="0" smtClean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0000" algn="just">
              <a:spcAft>
                <a:spcPts val="0"/>
              </a:spcAft>
            </a:pPr>
            <a:endParaRPr lang="ru-RU" sz="1100" b="1" dirty="0">
              <a:solidFill>
                <a:srgbClr val="273A85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pic>
        <p:nvPicPr>
          <p:cNvPr id="5123" name="Picture 3" descr="C:\Users\kulikova\Desktop\Календарь\авто\iавыпмваjpg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74652" y="5573606"/>
            <a:ext cx="2386216" cy="8846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kulikova\Desktop\Календарь\авто\павми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2617" y="4533749"/>
            <a:ext cx="2490285" cy="8082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kulikova\Desktop\Календарь\конт\а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2852936"/>
            <a:ext cx="2183404" cy="16357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C:\Users\kulikova\Desktop\Календарь\велесстрой.jpg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372200" y="4725144"/>
            <a:ext cx="2399928" cy="1501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C:\Users\kulikova\Desktop\Календарь\газпромнефть.jpg"/>
          <p:cNvPicPr>
            <a:picLocks noChangeAspect="1" noChangeArrowheads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47864" y="2963884"/>
            <a:ext cx="2483768" cy="14138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3" name="Picture 13" descr="C:\Users\kulikova\Desktop\Календарь\конт\баржоми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6928" y="1314076"/>
            <a:ext cx="2005639" cy="14298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im6-tub-ru.yandex.net/i?id=196323317-44-72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19771" y="1331410"/>
            <a:ext cx="1304786" cy="1326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35" name="Picture 15" descr="https://regnum.ru/uploads/pictures/news/2017/02/01/regnum_picture_1485943680279516_normal.jpg"/>
          <p:cNvPicPr>
            <a:picLocks noChangeAspect="1" noChangeArrowheads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44714" y="1596877"/>
            <a:ext cx="1589328" cy="11126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7" name="Picture 17" descr="https://pbs.twimg.com/media/DbSrcOCXkAEtxqq.jpg:large"/>
          <p:cNvPicPr>
            <a:picLocks noChangeAspect="1" noChangeArrowheads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0375" y="2984643"/>
            <a:ext cx="2358008" cy="1202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9" descr="https://financentr.com/uploads/posts/2019-03/1552048570_21018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1" descr="https://financentr.com/uploads/posts/2019-03/1552048570_21018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23" descr="https://financentr.com/uploads/posts/2019-03/1552048570_21018.web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5" descr="https://financentr.com/uploads/posts/2019-03/1552048570_21018.webp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47" name="Picture 27" descr="https://im0-tub-ru.yandex.net/i?id=b87c99773d955b824641cbed752edd1a&amp;n=33&amp;w=267&amp;h=15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7791" y="4627576"/>
            <a:ext cx="2543175" cy="1428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1034" y="223180"/>
            <a:ext cx="9101486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0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Другая 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AECEEE"/>
      </a:accent1>
      <a:accent2>
        <a:srgbClr val="D4E5F6"/>
      </a:accent2>
      <a:accent3>
        <a:srgbClr val="498DF1"/>
      </a:accent3>
      <a:accent4>
        <a:srgbClr val="B5C1DF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395</TotalTime>
  <Words>501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Куликова Алёна И.</dc:creator>
  <cp:keywords>СибирьТранс;Грузоперевозки</cp:keywords>
  <cp:lastModifiedBy>BillGates</cp:lastModifiedBy>
  <cp:revision>23</cp:revision>
  <dcterms:created xsi:type="dcterms:W3CDTF">2020-01-30T04:08:43Z</dcterms:created>
  <dcterms:modified xsi:type="dcterms:W3CDTF">2020-03-06T05:15:54Z</dcterms:modified>
</cp:coreProperties>
</file>